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Klein Bold" charset="1" panose="02000503060000020004"/>
      <p:regular r:id="rId16"/>
    </p:embeddedFont>
    <p:embeddedFont>
      <p:font typeface="Helios" charset="1" panose="020B0504020202020204"/>
      <p:regular r:id="rId17"/>
    </p:embeddedFont>
    <p:embeddedFont>
      <p:font typeface="Helios Bold" charset="1" panose="020B0704020202020204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681893"/>
            <a:ext cx="8115300" cy="4923214"/>
            <a:chOff x="0" y="0"/>
            <a:chExt cx="10820400" cy="65642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820400" cy="485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ABHISHEK</a:t>
              </a:r>
            </a:p>
            <a:p>
              <a:pPr algn="l">
                <a:lnSpc>
                  <a:spcPts val="14399"/>
                </a:lnSpc>
              </a:pPr>
              <a:r>
                <a:rPr lang="en-US" sz="11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NAGAR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107383"/>
              <a:ext cx="10498974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 ANALYST PROJECT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Power BI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3413">
            <a:off x="9283310" y="-2113117"/>
            <a:ext cx="13265113" cy="13265113"/>
          </a:xfrm>
          <a:custGeom>
            <a:avLst/>
            <a:gdLst/>
            <a:ahLst/>
            <a:cxnLst/>
            <a:rect r="r" b="b" t="t" l="l"/>
            <a:pathLst>
              <a:path h="13265113" w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67802" y="-695325"/>
            <a:ext cx="12417410" cy="11560608"/>
            <a:chOff x="0" y="0"/>
            <a:chExt cx="6350000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t="0" r="-198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4102991"/>
            <a:ext cx="1159668" cy="11596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17888" y="1794766"/>
            <a:ext cx="583784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Thank you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910566" y="4171455"/>
            <a:ext cx="5208644" cy="1022740"/>
            <a:chOff x="0" y="0"/>
            <a:chExt cx="6944859" cy="13636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35004"/>
              <a:ext cx="6944859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abhiiinagar7@gmail.com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6944859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Email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10566" y="6150273"/>
            <a:ext cx="5208644" cy="1479940"/>
            <a:chOff x="0" y="0"/>
            <a:chExt cx="6944859" cy="19732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35004"/>
              <a:ext cx="6944859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www.linkedin.com/in/abhishek-nagar-8749a024b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6944859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LInkedIn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10566" y="8187044"/>
            <a:ext cx="5208644" cy="1022740"/>
            <a:chOff x="0" y="0"/>
            <a:chExt cx="6944859" cy="136365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35004"/>
              <a:ext cx="6944859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+91 7619734902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6944859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Contact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17102" y="4535596"/>
            <a:ext cx="382865" cy="294458"/>
          </a:xfrm>
          <a:custGeom>
            <a:avLst/>
            <a:gdLst/>
            <a:ahLst/>
            <a:cxnLst/>
            <a:rect r="r" b="b" t="t" l="l"/>
            <a:pathLst>
              <a:path h="294458" w="382865">
                <a:moveTo>
                  <a:pt x="0" y="0"/>
                </a:moveTo>
                <a:lnTo>
                  <a:pt x="382865" y="0"/>
                </a:lnTo>
                <a:lnTo>
                  <a:pt x="382865" y="294458"/>
                </a:lnTo>
                <a:lnTo>
                  <a:pt x="0" y="294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6081809"/>
            <a:ext cx="1159668" cy="11596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8050116"/>
            <a:ext cx="1159668" cy="11596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75202" y="6440191"/>
            <a:ext cx="466664" cy="442906"/>
          </a:xfrm>
          <a:custGeom>
            <a:avLst/>
            <a:gdLst/>
            <a:ahLst/>
            <a:cxnLst/>
            <a:rect r="r" b="b" t="t" l="l"/>
            <a:pathLst>
              <a:path h="442906" w="466664">
                <a:moveTo>
                  <a:pt x="0" y="0"/>
                </a:moveTo>
                <a:lnTo>
                  <a:pt x="466664" y="0"/>
                </a:lnTo>
                <a:lnTo>
                  <a:pt x="466664" y="442906"/>
                </a:lnTo>
                <a:lnTo>
                  <a:pt x="0" y="442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47093" y="8408419"/>
            <a:ext cx="322882" cy="443062"/>
          </a:xfrm>
          <a:custGeom>
            <a:avLst/>
            <a:gdLst/>
            <a:ahLst/>
            <a:cxnLst/>
            <a:rect r="r" b="b" t="t" l="l"/>
            <a:pathLst>
              <a:path h="443062" w="322882">
                <a:moveTo>
                  <a:pt x="0" y="0"/>
                </a:moveTo>
                <a:lnTo>
                  <a:pt x="322882" y="0"/>
                </a:lnTo>
                <a:lnTo>
                  <a:pt x="322882" y="443062"/>
                </a:lnTo>
                <a:lnTo>
                  <a:pt x="0" y="443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525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Myself  </a:t>
              </a:r>
              <a:r>
                <a:rPr lang="en-US" sz="31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Abhishek Nagar</a:t>
              </a: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, </a:t>
              </a:r>
              <a:r>
                <a:rPr lang="en-US" sz="31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Data Analyst</a:t>
              </a: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 I’m from Kota, Rajasthan.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Developed my analytical skills through various platforms. I have done virtual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internships to understand the working nature as data analyst. 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Working on different public domain datasets to accommodate the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working experience.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39504" y="1347015"/>
            <a:ext cx="9008992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</a:pPr>
            <a:r>
              <a:rPr lang="en-US" sz="74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00957">
            <a:off x="9022977" y="1298991"/>
            <a:ext cx="7689019" cy="7689019"/>
          </a:xfrm>
          <a:custGeom>
            <a:avLst/>
            <a:gdLst/>
            <a:ahLst/>
            <a:cxnLst/>
            <a:rect r="r" b="b" t="t" l="l"/>
            <a:pathLst>
              <a:path h="7689019" w="7689019">
                <a:moveTo>
                  <a:pt x="0" y="0"/>
                </a:moveTo>
                <a:lnTo>
                  <a:pt x="7689019" y="0"/>
                </a:lnTo>
                <a:lnTo>
                  <a:pt x="7689019" y="7689018"/>
                </a:lnTo>
                <a:lnTo>
                  <a:pt x="0" y="768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969333"/>
            <a:ext cx="7662573" cy="3485639"/>
          </a:xfrm>
          <a:custGeom>
            <a:avLst/>
            <a:gdLst/>
            <a:ahLst/>
            <a:cxnLst/>
            <a:rect r="r" b="b" t="t" l="l"/>
            <a:pathLst>
              <a:path h="3485639" w="7662573">
                <a:moveTo>
                  <a:pt x="0" y="0"/>
                </a:moveTo>
                <a:lnTo>
                  <a:pt x="7662573" y="0"/>
                </a:lnTo>
                <a:lnTo>
                  <a:pt x="7662573" y="3485639"/>
                </a:lnTo>
                <a:lnTo>
                  <a:pt x="0" y="348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0" r="0" b="-26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559500"/>
            <a:ext cx="6694527" cy="6636385"/>
            <a:chOff x="0" y="0"/>
            <a:chExt cx="8926036" cy="88485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8926036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About the </a:t>
              </a:r>
              <a:r>
                <a:rPr lang="en-US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Project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45111"/>
              <a:ext cx="8058609" cy="5203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Green Destination is well known travel agency.</a:t>
              </a:r>
            </a:p>
            <a:p>
              <a:pPr algn="l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HR Director noticed increase in employee attrition.</a:t>
              </a:r>
            </a:p>
            <a:p>
              <a:pPr algn="l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We need to find trends and patterns from data provided by company.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253548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998" y="627649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59784" y="5763577"/>
            <a:ext cx="5585113" cy="2524232"/>
            <a:chOff x="0" y="0"/>
            <a:chExt cx="7446817" cy="33656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446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Vision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14593"/>
              <a:ext cx="7446817" cy="2051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Factors like age, no. of years at company &amp; monthly income plays role in Attrition.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346105"/>
            <a:ext cx="6746873" cy="3821430"/>
            <a:chOff x="0" y="0"/>
            <a:chExt cx="8995831" cy="50952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8995831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Our </a:t>
              </a:r>
              <a:r>
                <a:rPr lang="en-US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Objective and Vision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638338"/>
              <a:ext cx="7058405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Insights and functions we need to perform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59784" y="2546448"/>
            <a:ext cx="5585113" cy="1476482"/>
            <a:chOff x="0" y="0"/>
            <a:chExt cx="7446817" cy="19686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446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Objective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14593"/>
              <a:ext cx="7446817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Rate of Attrition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8129" y="4799958"/>
            <a:ext cx="6287254" cy="4092471"/>
            <a:chOff x="0" y="0"/>
            <a:chExt cx="8383006" cy="545662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211058"/>
              <a:ext cx="8383006" cy="950254"/>
              <a:chOff x="0" y="0"/>
              <a:chExt cx="1655902" cy="1877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655902" cy="187704"/>
              </a:xfrm>
              <a:custGeom>
                <a:avLst/>
                <a:gdLst/>
                <a:ahLst/>
                <a:cxnLst/>
                <a:rect r="r" b="b" t="t" l="l"/>
                <a:pathLst>
                  <a:path h="187704" w="1655902">
                    <a:moveTo>
                      <a:pt x="93852" y="0"/>
                    </a:moveTo>
                    <a:lnTo>
                      <a:pt x="1562050" y="0"/>
                    </a:lnTo>
                    <a:cubicBezTo>
                      <a:pt x="1586941" y="0"/>
                      <a:pt x="1610813" y="9888"/>
                      <a:pt x="1628414" y="27489"/>
                    </a:cubicBezTo>
                    <a:cubicBezTo>
                      <a:pt x="1646014" y="45089"/>
                      <a:pt x="1655902" y="68961"/>
                      <a:pt x="1655902" y="93852"/>
                    </a:cubicBezTo>
                    <a:lnTo>
                      <a:pt x="1655902" y="93852"/>
                    </a:lnTo>
                    <a:cubicBezTo>
                      <a:pt x="1655902" y="145685"/>
                      <a:pt x="1613883" y="187704"/>
                      <a:pt x="1562050" y="187704"/>
                    </a:cubicBezTo>
                    <a:lnTo>
                      <a:pt x="93852" y="187704"/>
                    </a:lnTo>
                    <a:cubicBezTo>
                      <a:pt x="42019" y="187704"/>
                      <a:pt x="0" y="145685"/>
                      <a:pt x="0" y="93852"/>
                    </a:cubicBezTo>
                    <a:lnTo>
                      <a:pt x="0" y="93852"/>
                    </a:lnTo>
                    <a:cubicBezTo>
                      <a:pt x="0" y="42019"/>
                      <a:pt x="42019" y="0"/>
                      <a:pt x="93852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1655902" cy="2448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718BAB"/>
                    </a:solidFill>
                    <a:latin typeface="Helios Bold"/>
                    <a:ea typeface="Helios Bold"/>
                    <a:cs typeface="Helios Bold"/>
                    <a:sym typeface="Helios Bold"/>
                  </a:rPr>
                  <a:t>Total Employees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3540332"/>
              <a:ext cx="8383006" cy="943999"/>
              <a:chOff x="0" y="0"/>
              <a:chExt cx="1655902" cy="18646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55902" cy="186469"/>
              </a:xfrm>
              <a:custGeom>
                <a:avLst/>
                <a:gdLst/>
                <a:ahLst/>
                <a:cxnLst/>
                <a:rect r="r" b="b" t="t" l="l"/>
                <a:pathLst>
                  <a:path h="186469" w="1655902">
                    <a:moveTo>
                      <a:pt x="93235" y="0"/>
                    </a:moveTo>
                    <a:lnTo>
                      <a:pt x="1562668" y="0"/>
                    </a:lnTo>
                    <a:cubicBezTo>
                      <a:pt x="1587395" y="0"/>
                      <a:pt x="1611110" y="9823"/>
                      <a:pt x="1628595" y="27308"/>
                    </a:cubicBezTo>
                    <a:cubicBezTo>
                      <a:pt x="1646080" y="44793"/>
                      <a:pt x="1655902" y="68507"/>
                      <a:pt x="1655902" y="93235"/>
                    </a:cubicBezTo>
                    <a:lnTo>
                      <a:pt x="1655902" y="93235"/>
                    </a:lnTo>
                    <a:cubicBezTo>
                      <a:pt x="1655902" y="144727"/>
                      <a:pt x="1614160" y="186469"/>
                      <a:pt x="1562668" y="186469"/>
                    </a:cubicBezTo>
                    <a:lnTo>
                      <a:pt x="93235" y="186469"/>
                    </a:lnTo>
                    <a:cubicBezTo>
                      <a:pt x="68507" y="186469"/>
                      <a:pt x="44793" y="176646"/>
                      <a:pt x="27308" y="159161"/>
                    </a:cubicBezTo>
                    <a:cubicBezTo>
                      <a:pt x="9823" y="141676"/>
                      <a:pt x="0" y="117962"/>
                      <a:pt x="0" y="93235"/>
                    </a:cubicBezTo>
                    <a:lnTo>
                      <a:pt x="0" y="93235"/>
                    </a:lnTo>
                    <a:cubicBezTo>
                      <a:pt x="0" y="68507"/>
                      <a:pt x="9823" y="44793"/>
                      <a:pt x="27308" y="27308"/>
                    </a:cubicBezTo>
                    <a:cubicBezTo>
                      <a:pt x="44793" y="9823"/>
                      <a:pt x="68507" y="0"/>
                      <a:pt x="93235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655902" cy="2436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718BAB"/>
                    </a:solidFill>
                    <a:latin typeface="Helios Bold"/>
                    <a:ea typeface="Helios Bold"/>
                    <a:cs typeface="Helios Bold"/>
                    <a:sym typeface="Helios Bold"/>
                  </a:rPr>
                  <a:t>No. of Attrition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8383006" cy="890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ATTRITION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501360"/>
              <a:ext cx="8383006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1470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824380"/>
              <a:ext cx="8383006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237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4610590"/>
            <a:ext cx="7740531" cy="4802288"/>
          </a:xfrm>
          <a:custGeom>
            <a:avLst/>
            <a:gdLst/>
            <a:ahLst/>
            <a:cxnLst/>
            <a:rect r="r" b="b" t="t" l="l"/>
            <a:pathLst>
              <a:path h="4802288" w="7740531">
                <a:moveTo>
                  <a:pt x="0" y="0"/>
                </a:moveTo>
                <a:lnTo>
                  <a:pt x="7740531" y="0"/>
                </a:lnTo>
                <a:lnTo>
                  <a:pt x="7740531" y="4802288"/>
                </a:lnTo>
                <a:lnTo>
                  <a:pt x="0" y="480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950912"/>
            <a:ext cx="12063594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Rate of Attrition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548160"/>
            <a:ext cx="3185225" cy="1121548"/>
            <a:chOff x="0" y="0"/>
            <a:chExt cx="838907" cy="295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8907" cy="295387"/>
            </a:xfrm>
            <a:custGeom>
              <a:avLst/>
              <a:gdLst/>
              <a:ahLst/>
              <a:cxnLst/>
              <a:rect r="r" b="b" t="t" l="l"/>
              <a:pathLst>
                <a:path h="295387" w="83890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38907" cy="352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18 TO 21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342010"/>
            <a:ext cx="3185225" cy="1121548"/>
            <a:chOff x="0" y="0"/>
            <a:chExt cx="838907" cy="2953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8907" cy="295387"/>
            </a:xfrm>
            <a:custGeom>
              <a:avLst/>
              <a:gdLst/>
              <a:ahLst/>
              <a:cxnLst/>
              <a:rect r="r" b="b" t="t" l="l"/>
              <a:pathLst>
                <a:path h="295387" w="83890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38907" cy="352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21 TO 25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8135859"/>
            <a:ext cx="3185225" cy="1121548"/>
            <a:chOff x="0" y="0"/>
            <a:chExt cx="838907" cy="2953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8907" cy="295387"/>
            </a:xfrm>
            <a:custGeom>
              <a:avLst/>
              <a:gdLst/>
              <a:ahLst/>
              <a:cxnLst/>
              <a:rect r="r" b="b" t="t" l="l"/>
              <a:pathLst>
                <a:path h="295387" w="83890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38907" cy="352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25 TO 29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82198" y="4827946"/>
            <a:ext cx="40154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53.66%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2198" y="6621796"/>
            <a:ext cx="351878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26.83%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82198" y="8415645"/>
            <a:ext cx="351878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23.15%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-8868"/>
            <a:ext cx="9144000" cy="10295868"/>
            <a:chOff x="0" y="0"/>
            <a:chExt cx="2408296" cy="27116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08296" cy="2711669"/>
            </a:xfrm>
            <a:custGeom>
              <a:avLst/>
              <a:gdLst/>
              <a:ahLst/>
              <a:cxnLst/>
              <a:rect r="r" b="b" t="t" l="l"/>
              <a:pathLst>
                <a:path h="2711669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1080805"/>
            <a:ext cx="6500368" cy="2630827"/>
            <a:chOff x="0" y="0"/>
            <a:chExt cx="8667158" cy="350777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76200"/>
              <a:ext cx="8667158" cy="2616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0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RATE OF </a:t>
              </a:r>
              <a:r>
                <a:rPr lang="en-US" sz="600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ATTRITION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800168"/>
              <a:ext cx="782488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 AGE: top 3 age groups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20940" y="1494174"/>
            <a:ext cx="6838360" cy="6838360"/>
            <a:chOff x="0" y="0"/>
            <a:chExt cx="9117814" cy="91178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117814" cy="9117814"/>
            </a:xfrm>
            <a:custGeom>
              <a:avLst/>
              <a:gdLst/>
              <a:ahLst/>
              <a:cxnLst/>
              <a:rect r="r" b="b" t="t" l="l"/>
              <a:pathLst>
                <a:path h="9117814" w="9117814">
                  <a:moveTo>
                    <a:pt x="0" y="0"/>
                  </a:moveTo>
                  <a:lnTo>
                    <a:pt x="9117814" y="0"/>
                  </a:lnTo>
                  <a:lnTo>
                    <a:pt x="9117814" y="9117814"/>
                  </a:lnTo>
                  <a:lnTo>
                    <a:pt x="0" y="9117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207619" y="2415239"/>
              <a:ext cx="6702575" cy="670257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18BAB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445675" y="4891350"/>
              <a:ext cx="4226464" cy="4226464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CFE1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2866538" y="1226934"/>
              <a:ext cx="338473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18 to 21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866538" y="6547582"/>
              <a:ext cx="338473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25 to 29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866538" y="3524784"/>
              <a:ext cx="338473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21 to 25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371" y="3896767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36856" y="4122456"/>
            <a:ext cx="2066480" cy="2080186"/>
            <a:chOff x="0" y="0"/>
            <a:chExt cx="80744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7172" y="62363"/>
              <a:ext cx="713100" cy="688074"/>
            </a:xfrm>
            <a:custGeom>
              <a:avLst/>
              <a:gdLst/>
              <a:ahLst/>
              <a:cxnLst/>
              <a:rect r="r" b="b" t="t" l="l"/>
              <a:pathLst>
                <a:path h="688074" w="713100">
                  <a:moveTo>
                    <a:pt x="462164" y="43952"/>
                  </a:moveTo>
                  <a:lnTo>
                    <a:pt x="654658" y="237722"/>
                  </a:lnTo>
                  <a:cubicBezTo>
                    <a:pt x="713100" y="296552"/>
                    <a:pt x="713100" y="391522"/>
                    <a:pt x="654658" y="450352"/>
                  </a:cubicBezTo>
                  <a:lnTo>
                    <a:pt x="462164" y="644122"/>
                  </a:lnTo>
                  <a:cubicBezTo>
                    <a:pt x="434218" y="672254"/>
                    <a:pt x="396204" y="688074"/>
                    <a:pt x="356550" y="688074"/>
                  </a:cubicBezTo>
                  <a:cubicBezTo>
                    <a:pt x="316897" y="688074"/>
                    <a:pt x="278882" y="672254"/>
                    <a:pt x="250936" y="644122"/>
                  </a:cubicBezTo>
                  <a:lnTo>
                    <a:pt x="58442" y="450352"/>
                  </a:lnTo>
                  <a:cubicBezTo>
                    <a:pt x="0" y="391522"/>
                    <a:pt x="0" y="296552"/>
                    <a:pt x="58442" y="237722"/>
                  </a:cubicBezTo>
                  <a:lnTo>
                    <a:pt x="250936" y="43952"/>
                  </a:lnTo>
                  <a:cubicBezTo>
                    <a:pt x="278882" y="15820"/>
                    <a:pt x="316897" y="0"/>
                    <a:pt x="356550" y="0"/>
                  </a:cubicBezTo>
                  <a:cubicBezTo>
                    <a:pt x="396204" y="0"/>
                    <a:pt x="434218" y="15820"/>
                    <a:pt x="462164" y="43952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8780" y="73025"/>
              <a:ext cx="529885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1k to 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4k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19223" y="1027112"/>
            <a:ext cx="13049553" cy="1789453"/>
            <a:chOff x="0" y="0"/>
            <a:chExt cx="17399404" cy="23859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17399404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ATTRITION RATE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45432" y="1678335"/>
              <a:ext cx="1570854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 Monthly Salary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4231936" y="5143500"/>
            <a:ext cx="557702" cy="1905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7054231"/>
            <a:ext cx="3874907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25.23%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14024" y="7054231"/>
            <a:ext cx="3874907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10.99%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789638" y="3877717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6"/>
                </a:lnTo>
                <a:lnTo>
                  <a:pt x="0" y="253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018238" y="4122456"/>
            <a:ext cx="2066480" cy="2080186"/>
            <a:chOff x="0" y="0"/>
            <a:chExt cx="807444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7172" y="62363"/>
              <a:ext cx="713100" cy="688074"/>
            </a:xfrm>
            <a:custGeom>
              <a:avLst/>
              <a:gdLst/>
              <a:ahLst/>
              <a:cxnLst/>
              <a:rect r="r" b="b" t="t" l="l"/>
              <a:pathLst>
                <a:path h="688074" w="713100">
                  <a:moveTo>
                    <a:pt x="462164" y="43952"/>
                  </a:moveTo>
                  <a:lnTo>
                    <a:pt x="654658" y="237722"/>
                  </a:lnTo>
                  <a:cubicBezTo>
                    <a:pt x="713100" y="296552"/>
                    <a:pt x="713100" y="391522"/>
                    <a:pt x="654658" y="450352"/>
                  </a:cubicBezTo>
                  <a:lnTo>
                    <a:pt x="462164" y="644122"/>
                  </a:lnTo>
                  <a:cubicBezTo>
                    <a:pt x="434218" y="672254"/>
                    <a:pt x="396204" y="688074"/>
                    <a:pt x="356550" y="688074"/>
                  </a:cubicBezTo>
                  <a:cubicBezTo>
                    <a:pt x="316897" y="688074"/>
                    <a:pt x="278882" y="672254"/>
                    <a:pt x="250936" y="644122"/>
                  </a:cubicBezTo>
                  <a:lnTo>
                    <a:pt x="58442" y="450352"/>
                  </a:lnTo>
                  <a:cubicBezTo>
                    <a:pt x="0" y="391522"/>
                    <a:pt x="0" y="296552"/>
                    <a:pt x="58442" y="237722"/>
                  </a:cubicBezTo>
                  <a:lnTo>
                    <a:pt x="250936" y="43952"/>
                  </a:lnTo>
                  <a:cubicBezTo>
                    <a:pt x="278882" y="15820"/>
                    <a:pt x="316897" y="0"/>
                    <a:pt x="356550" y="0"/>
                  </a:cubicBezTo>
                  <a:cubicBezTo>
                    <a:pt x="396204" y="0"/>
                    <a:pt x="434218" y="15820"/>
                    <a:pt x="462164" y="43952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38780" y="73025"/>
              <a:ext cx="529885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4k to 8k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7321203" y="5143500"/>
            <a:ext cx="561975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7206546" y="7054231"/>
            <a:ext cx="3874907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15.59%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883178" y="3877717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6" y="0"/>
                </a:lnTo>
                <a:lnTo>
                  <a:pt x="2531566" y="2531566"/>
                </a:lnTo>
                <a:lnTo>
                  <a:pt x="0" y="253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069356" y="4122456"/>
            <a:ext cx="2116688" cy="2080186"/>
            <a:chOff x="0" y="0"/>
            <a:chExt cx="827062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1347" y="45626"/>
              <a:ext cx="704368" cy="721548"/>
            </a:xfrm>
            <a:custGeom>
              <a:avLst/>
              <a:gdLst/>
              <a:ahLst/>
              <a:cxnLst/>
              <a:rect r="r" b="b" t="t" l="l"/>
              <a:pathLst>
                <a:path h="721548" w="704368">
                  <a:moveTo>
                    <a:pt x="456531" y="56922"/>
                  </a:moveTo>
                  <a:lnTo>
                    <a:pt x="661368" y="258226"/>
                  </a:lnTo>
                  <a:cubicBezTo>
                    <a:pt x="688875" y="285258"/>
                    <a:pt x="704368" y="322208"/>
                    <a:pt x="704368" y="360774"/>
                  </a:cubicBezTo>
                  <a:cubicBezTo>
                    <a:pt x="704368" y="399340"/>
                    <a:pt x="688875" y="436290"/>
                    <a:pt x="661368" y="463322"/>
                  </a:cubicBezTo>
                  <a:lnTo>
                    <a:pt x="456531" y="664626"/>
                  </a:lnTo>
                  <a:cubicBezTo>
                    <a:pt x="398611" y="721548"/>
                    <a:pt x="305758" y="721548"/>
                    <a:pt x="247837" y="664626"/>
                  </a:cubicBezTo>
                  <a:lnTo>
                    <a:pt x="43000" y="463322"/>
                  </a:lnTo>
                  <a:cubicBezTo>
                    <a:pt x="15494" y="436290"/>
                    <a:pt x="0" y="399340"/>
                    <a:pt x="0" y="360774"/>
                  </a:cubicBezTo>
                  <a:cubicBezTo>
                    <a:pt x="0" y="322208"/>
                    <a:pt x="15494" y="285258"/>
                    <a:pt x="43000" y="258226"/>
                  </a:cubicBezTo>
                  <a:lnTo>
                    <a:pt x="247837" y="56922"/>
                  </a:lnTo>
                  <a:cubicBezTo>
                    <a:pt x="305758" y="0"/>
                    <a:pt x="398611" y="0"/>
                    <a:pt x="456531" y="56922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42151" y="73025"/>
              <a:ext cx="54276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8k to 12k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10414744" y="4936860"/>
            <a:ext cx="1262155" cy="20664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305047" y="7054231"/>
            <a:ext cx="3874907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8.70%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515823" y="4122456"/>
            <a:ext cx="2116688" cy="2080186"/>
            <a:chOff x="0" y="0"/>
            <a:chExt cx="827062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1347" y="45626"/>
              <a:ext cx="704368" cy="721548"/>
            </a:xfrm>
            <a:custGeom>
              <a:avLst/>
              <a:gdLst/>
              <a:ahLst/>
              <a:cxnLst/>
              <a:rect r="r" b="b" t="t" l="l"/>
              <a:pathLst>
                <a:path h="721548" w="704368">
                  <a:moveTo>
                    <a:pt x="456531" y="56922"/>
                  </a:moveTo>
                  <a:lnTo>
                    <a:pt x="661368" y="258226"/>
                  </a:lnTo>
                  <a:cubicBezTo>
                    <a:pt x="688875" y="285258"/>
                    <a:pt x="704368" y="322208"/>
                    <a:pt x="704368" y="360774"/>
                  </a:cubicBezTo>
                  <a:cubicBezTo>
                    <a:pt x="704368" y="399340"/>
                    <a:pt x="688875" y="436290"/>
                    <a:pt x="661368" y="463322"/>
                  </a:cubicBezTo>
                  <a:lnTo>
                    <a:pt x="456531" y="664626"/>
                  </a:lnTo>
                  <a:cubicBezTo>
                    <a:pt x="398611" y="721548"/>
                    <a:pt x="305758" y="721548"/>
                    <a:pt x="247837" y="664626"/>
                  </a:cubicBezTo>
                  <a:lnTo>
                    <a:pt x="43000" y="463322"/>
                  </a:lnTo>
                  <a:cubicBezTo>
                    <a:pt x="15494" y="436290"/>
                    <a:pt x="0" y="399340"/>
                    <a:pt x="0" y="360774"/>
                  </a:cubicBezTo>
                  <a:cubicBezTo>
                    <a:pt x="0" y="322208"/>
                    <a:pt x="15494" y="285258"/>
                    <a:pt x="43000" y="258226"/>
                  </a:cubicBezTo>
                  <a:lnTo>
                    <a:pt x="247837" y="56922"/>
                  </a:lnTo>
                  <a:cubicBezTo>
                    <a:pt x="305758" y="0"/>
                    <a:pt x="398611" y="0"/>
                    <a:pt x="456531" y="56922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42151" y="73025"/>
              <a:ext cx="54276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16k to 20k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976719" y="3896767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298859" y="3858668"/>
            <a:ext cx="2550615" cy="2550615"/>
          </a:xfrm>
          <a:custGeom>
            <a:avLst/>
            <a:gdLst/>
            <a:ahLst/>
            <a:cxnLst/>
            <a:rect r="r" b="b" t="t" l="l"/>
            <a:pathLst>
              <a:path h="2550615" w="2550615">
                <a:moveTo>
                  <a:pt x="0" y="0"/>
                </a:moveTo>
                <a:lnTo>
                  <a:pt x="2550615" y="0"/>
                </a:lnTo>
                <a:lnTo>
                  <a:pt x="2550615" y="2550615"/>
                </a:lnTo>
                <a:lnTo>
                  <a:pt x="0" y="255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1167219" y="4103407"/>
            <a:ext cx="2116688" cy="2080186"/>
            <a:chOff x="0" y="0"/>
            <a:chExt cx="827062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1347" y="45626"/>
              <a:ext cx="704368" cy="721548"/>
            </a:xfrm>
            <a:custGeom>
              <a:avLst/>
              <a:gdLst/>
              <a:ahLst/>
              <a:cxnLst/>
              <a:rect r="r" b="b" t="t" l="l"/>
              <a:pathLst>
                <a:path h="721548" w="704368">
                  <a:moveTo>
                    <a:pt x="456531" y="56922"/>
                  </a:moveTo>
                  <a:lnTo>
                    <a:pt x="661368" y="258226"/>
                  </a:lnTo>
                  <a:cubicBezTo>
                    <a:pt x="688875" y="285258"/>
                    <a:pt x="704368" y="322208"/>
                    <a:pt x="704368" y="360774"/>
                  </a:cubicBezTo>
                  <a:cubicBezTo>
                    <a:pt x="704368" y="399340"/>
                    <a:pt x="688875" y="436290"/>
                    <a:pt x="661368" y="463322"/>
                  </a:cubicBezTo>
                  <a:lnTo>
                    <a:pt x="456531" y="664626"/>
                  </a:lnTo>
                  <a:cubicBezTo>
                    <a:pt x="398611" y="721548"/>
                    <a:pt x="305758" y="721548"/>
                    <a:pt x="247837" y="664626"/>
                  </a:cubicBezTo>
                  <a:lnTo>
                    <a:pt x="43000" y="463322"/>
                  </a:lnTo>
                  <a:cubicBezTo>
                    <a:pt x="15494" y="436290"/>
                    <a:pt x="0" y="399340"/>
                    <a:pt x="0" y="360774"/>
                  </a:cubicBezTo>
                  <a:cubicBezTo>
                    <a:pt x="0" y="322208"/>
                    <a:pt x="15494" y="285258"/>
                    <a:pt x="43000" y="258226"/>
                  </a:cubicBezTo>
                  <a:lnTo>
                    <a:pt x="247837" y="56922"/>
                  </a:lnTo>
                  <a:cubicBezTo>
                    <a:pt x="305758" y="0"/>
                    <a:pt x="398611" y="0"/>
                    <a:pt x="456531" y="56922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42151" y="73025"/>
              <a:ext cx="54276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12k to 16k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515823" y="4093882"/>
            <a:ext cx="2116688" cy="2080186"/>
            <a:chOff x="0" y="0"/>
            <a:chExt cx="827062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1347" y="45626"/>
              <a:ext cx="704368" cy="721548"/>
            </a:xfrm>
            <a:custGeom>
              <a:avLst/>
              <a:gdLst/>
              <a:ahLst/>
              <a:cxnLst/>
              <a:rect r="r" b="b" t="t" l="l"/>
              <a:pathLst>
                <a:path h="721548" w="704368">
                  <a:moveTo>
                    <a:pt x="456531" y="56922"/>
                  </a:moveTo>
                  <a:lnTo>
                    <a:pt x="661368" y="258226"/>
                  </a:lnTo>
                  <a:cubicBezTo>
                    <a:pt x="688875" y="285258"/>
                    <a:pt x="704368" y="322208"/>
                    <a:pt x="704368" y="360774"/>
                  </a:cubicBezTo>
                  <a:cubicBezTo>
                    <a:pt x="704368" y="399340"/>
                    <a:pt x="688875" y="436290"/>
                    <a:pt x="661368" y="463322"/>
                  </a:cubicBezTo>
                  <a:lnTo>
                    <a:pt x="456531" y="664626"/>
                  </a:lnTo>
                  <a:cubicBezTo>
                    <a:pt x="398611" y="721548"/>
                    <a:pt x="305758" y="721548"/>
                    <a:pt x="247837" y="664626"/>
                  </a:cubicBezTo>
                  <a:lnTo>
                    <a:pt x="43000" y="463322"/>
                  </a:lnTo>
                  <a:cubicBezTo>
                    <a:pt x="15494" y="436290"/>
                    <a:pt x="0" y="399340"/>
                    <a:pt x="0" y="360774"/>
                  </a:cubicBezTo>
                  <a:cubicBezTo>
                    <a:pt x="0" y="322208"/>
                    <a:pt x="15494" y="285258"/>
                    <a:pt x="43000" y="258226"/>
                  </a:cubicBezTo>
                  <a:lnTo>
                    <a:pt x="247837" y="56922"/>
                  </a:lnTo>
                  <a:cubicBezTo>
                    <a:pt x="305758" y="0"/>
                    <a:pt x="398611" y="0"/>
                    <a:pt x="456531" y="56922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42151" y="73025"/>
              <a:ext cx="54276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16k to 20k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3636713" y="7054231"/>
            <a:ext cx="3874907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3.97%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728970"/>
            <a:ext cx="6044810" cy="2937248"/>
            <a:chOff x="0" y="0"/>
            <a:chExt cx="8059746" cy="39163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8059746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ATTRITION RATE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208729"/>
              <a:ext cx="714358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 No. of Years at Company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36545" y="3505132"/>
            <a:ext cx="7539863" cy="447675"/>
            <a:chOff x="0" y="0"/>
            <a:chExt cx="10053151" cy="596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37677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14169" y="-57150"/>
              <a:ext cx="8738982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0-5yrs       :       20.88%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36545" y="4225472"/>
            <a:ext cx="7539863" cy="447675"/>
            <a:chOff x="0" y="0"/>
            <a:chExt cx="10053151" cy="5969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1844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314169" y="-57150"/>
              <a:ext cx="8738982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5-10yrs     :       12.28%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36545" y="4973756"/>
            <a:ext cx="7539863" cy="447675"/>
            <a:chOff x="0" y="0"/>
            <a:chExt cx="10053151" cy="5969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1844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314169" y="-57150"/>
              <a:ext cx="8738982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10-15yrs   :        6.48%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36545" y="5726232"/>
            <a:ext cx="7539863" cy="447675"/>
            <a:chOff x="0" y="0"/>
            <a:chExt cx="10053151" cy="5969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21844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314169" y="-57150"/>
              <a:ext cx="8738982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15-20yrs   :        6.94%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936545" y="8633131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922172" y="8575981"/>
            <a:ext cx="655423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35-40yrs   :        25%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24" id="24"/>
          <p:cNvSpPr/>
          <p:nvPr/>
        </p:nvSpPr>
        <p:spPr>
          <a:xfrm flipH="false" flipV="false" rot="0">
            <a:off x="8936545" y="7951522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22172" y="7861606"/>
            <a:ext cx="655423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30-35yrs   :        25%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936545" y="6450132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922172" y="6385230"/>
            <a:ext cx="655423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20-25yrs   :        9.76%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172" y="7137705"/>
            <a:ext cx="655423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25-30yrs   :       100%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936545" y="7269601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2003737" y="2425887"/>
            <a:ext cx="14280526" cy="7861113"/>
          </a:xfrm>
          <a:custGeom>
            <a:avLst/>
            <a:gdLst/>
            <a:ahLst/>
            <a:cxnLst/>
            <a:rect r="r" b="b" t="t" l="l"/>
            <a:pathLst>
              <a:path h="7861113" w="14280526">
                <a:moveTo>
                  <a:pt x="0" y="0"/>
                </a:moveTo>
                <a:lnTo>
                  <a:pt x="14280526" y="0"/>
                </a:lnTo>
                <a:lnTo>
                  <a:pt x="14280526" y="7861113"/>
                </a:lnTo>
                <a:lnTo>
                  <a:pt x="0" y="7861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81" r="0" b="-88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63782" y="497152"/>
            <a:ext cx="10160437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C0CF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 on Power BI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DAGNK2xsnKE</dc:identifier>
  <dcterms:modified xsi:type="dcterms:W3CDTF">2011-08-01T06:04:30Z</dcterms:modified>
  <cp:revision>1</cp:revision>
  <dc:title>GREEN DESTINATION</dc:title>
</cp:coreProperties>
</file>